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93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4DE6-A49B-43FA-911E-18AB4F9CB4A0}" type="datetimeFigureOut">
              <a:rPr lang="en-ID" smtClean="0"/>
              <a:t>23/10/2024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D62D-98C9-4121-B362-27ABF00D55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63232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4DE6-A49B-43FA-911E-18AB4F9CB4A0}" type="datetimeFigureOut">
              <a:rPr lang="en-ID" smtClean="0"/>
              <a:t>23/10/2024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D62D-98C9-4121-B362-27ABF00D55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77219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4DE6-A49B-43FA-911E-18AB4F9CB4A0}" type="datetimeFigureOut">
              <a:rPr lang="en-ID" smtClean="0"/>
              <a:t>23/10/2024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D62D-98C9-4121-B362-27ABF00D55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7623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4DE6-A49B-43FA-911E-18AB4F9CB4A0}" type="datetimeFigureOut">
              <a:rPr lang="en-ID" smtClean="0"/>
              <a:t>23/10/2024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D62D-98C9-4121-B362-27ABF00D55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64550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4DE6-A49B-43FA-911E-18AB4F9CB4A0}" type="datetimeFigureOut">
              <a:rPr lang="en-ID" smtClean="0"/>
              <a:t>23/10/2024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D62D-98C9-4121-B362-27ABF00D55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8948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4DE6-A49B-43FA-911E-18AB4F9CB4A0}" type="datetimeFigureOut">
              <a:rPr lang="en-ID" smtClean="0"/>
              <a:t>23/10/2024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D62D-98C9-4121-B362-27ABF00D55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75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4DE6-A49B-43FA-911E-18AB4F9CB4A0}" type="datetimeFigureOut">
              <a:rPr lang="en-ID" smtClean="0"/>
              <a:t>23/10/2024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D62D-98C9-4121-B362-27ABF00D55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22395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4DE6-A49B-43FA-911E-18AB4F9CB4A0}" type="datetimeFigureOut">
              <a:rPr lang="en-ID" smtClean="0"/>
              <a:t>23/10/2024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D62D-98C9-4121-B362-27ABF00D55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6010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4DE6-A49B-43FA-911E-18AB4F9CB4A0}" type="datetimeFigureOut">
              <a:rPr lang="en-ID" smtClean="0"/>
              <a:t>23/10/2024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D62D-98C9-4121-B362-27ABF00D55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8302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4DE6-A49B-43FA-911E-18AB4F9CB4A0}" type="datetimeFigureOut">
              <a:rPr lang="en-ID" smtClean="0"/>
              <a:t>23/10/2024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D62D-98C9-4121-B362-27ABF00D55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9170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44DE6-A49B-43FA-911E-18AB4F9CB4A0}" type="datetimeFigureOut">
              <a:rPr lang="en-ID" smtClean="0"/>
              <a:t>23/10/2024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0DD62D-98C9-4121-B362-27ABF00D55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189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44DE6-A49B-43FA-911E-18AB4F9CB4A0}" type="datetimeFigureOut">
              <a:rPr lang="en-ID" smtClean="0"/>
              <a:t>23/10/2024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DD62D-98C9-4121-B362-27ABF00D5519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779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50745-9F4A-459D-91E8-EFF519848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9ABB7-C3E2-4B1B-A56F-31D8013AA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316" y="3990532"/>
            <a:ext cx="4409570" cy="189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490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5F1387-8D4C-413E-BCB4-EA9BC1BAB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" y="1"/>
            <a:ext cx="12181772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7B28D5-DC29-42D4-98FD-5EFD2A75F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782" y="1079383"/>
            <a:ext cx="1932436" cy="5303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658AC9-1B19-4F54-B20F-D146D8C19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64" y="2173857"/>
            <a:ext cx="6338472" cy="251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03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4BB291-03E1-4C0C-B327-AF72F1317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9"/>
            <a:ext cx="12192000" cy="6863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BAA27-8B5D-4E2B-A531-C3B485EF6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28" y="1760069"/>
            <a:ext cx="10085503" cy="386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C134E241-7F9D-493C-8919-BD80749F7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9"/>
            <a:ext cx="12192000" cy="68637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652EB80-C9B6-47E8-B5B7-BF181380B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093" y="1681365"/>
            <a:ext cx="2374733" cy="1682468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BE88EF-B31B-4031-AB00-E8D743522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56" y="1809072"/>
            <a:ext cx="3782130" cy="2480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820768-4994-4570-A4FA-156FE4A255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10" y="2216126"/>
            <a:ext cx="4975671" cy="2790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EFDE59-2EC9-43AD-951C-6DDE8EC8AB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37" y="1603377"/>
            <a:ext cx="2987011" cy="22283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1464D8-493E-4F9F-84A2-5BCAFC2B51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10" y="2667302"/>
            <a:ext cx="6734984" cy="306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8D2E4E-3603-4A7A-9C23-9AFB9AEA13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929" y="1660149"/>
            <a:ext cx="3223777" cy="22790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E027817-E697-4D18-BC70-E253E99207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01" y="3094131"/>
            <a:ext cx="4723791" cy="3022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84DBD6A-0F67-4A43-9740-20EB428AB8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43" y="2867140"/>
            <a:ext cx="4156573" cy="19529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6D267A-284E-4DCD-8C82-C16D56F25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12" y="3562036"/>
            <a:ext cx="6107212" cy="30613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5DCFC7A-EBA3-4260-9C33-B440CD544B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394" y="3107440"/>
            <a:ext cx="4216895" cy="146400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6513C9D-234B-4519-98DF-57138CC727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171" y="3683103"/>
            <a:ext cx="1988964" cy="1933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99959E-8F84-4233-8F37-F0B890DD5F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873" y="3748096"/>
            <a:ext cx="2388911" cy="1342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28027D-5DAB-4D6D-81F9-9E33245671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747" y="4415819"/>
            <a:ext cx="3125800" cy="13578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95A495A-3AF8-43CE-A76C-240DA7116D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76" y="3930215"/>
            <a:ext cx="6410781" cy="6316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DA3AEBE-70E7-4E1A-AE9F-63519530FC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52" y="4711261"/>
            <a:ext cx="5834193" cy="63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6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687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36</cp:revision>
  <dcterms:created xsi:type="dcterms:W3CDTF">2023-02-20T01:36:07Z</dcterms:created>
  <dcterms:modified xsi:type="dcterms:W3CDTF">2024-10-23T09:23:52Z</dcterms:modified>
</cp:coreProperties>
</file>